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466866996" name="Sofia" initials="S" lastIdx="1" clrIdx="2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738466" y="2019146"/>
            <a:ext cx="2819708" cy="2819708"/>
            <a:chOff x="1026094" y="1745965"/>
            <a:chExt cx="3366069" cy="3366069"/>
          </a:xfrm>
        </p:grpSpPr>
        <p:grpSp>
          <p:nvGrpSpPr>
            <p:cNvPr id="17" name="组合 16"/>
            <p:cNvGrpSpPr/>
            <p:nvPr/>
          </p:nvGrpSpPr>
          <p:grpSpPr>
            <a:xfrm>
              <a:off x="1026094" y="1745965"/>
              <a:ext cx="3366069" cy="3366069"/>
              <a:chOff x="1026094" y="1745965"/>
              <a:chExt cx="3366069" cy="3366069"/>
            </a:xfrm>
          </p:grpSpPr>
          <p:sp>
            <p:nvSpPr>
              <p:cNvPr id="13" name="矩形: 对角圆角 12"/>
              <p:cNvSpPr/>
              <p:nvPr/>
            </p:nvSpPr>
            <p:spPr>
              <a:xfrm>
                <a:off x="1026094" y="1745965"/>
                <a:ext cx="3366069" cy="3366069"/>
              </a:xfrm>
              <a:prstGeom prst="round2DiagRect">
                <a:avLst/>
              </a:prstGeom>
              <a:solidFill>
                <a:srgbClr val="0F74F8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23328" y="2737423"/>
              <a:ext cx="1371600" cy="110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汉真广标" pitchFamily="49" charset="-122"/>
                  <a:ea typeface="汉真广标" pitchFamily="49" charset="-122"/>
                </a:defRPr>
              </a:lvl1pPr>
            </a:lstStyle>
            <a:p>
              <a:r>
                <a:rPr lang="zh-CN" altLang="en-US" sz="5400" dirty="0">
                  <a:latin typeface="微软雅黑" panose="020B0503020204020204" charset="-122"/>
                  <a:ea typeface="微软雅黑" panose="020B0503020204020204" charset="-122"/>
                  <a:sym typeface="Arial" panose="020B0604020202020204"/>
                </a:rPr>
                <a:t>玖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0" name="文本框 20"/>
          <p:cNvSpPr txBox="1">
            <a:spLocks noChangeArrowheads="1"/>
          </p:cNvSpPr>
          <p:nvPr/>
        </p:nvSpPr>
        <p:spPr bwMode="auto">
          <a:xfrm>
            <a:off x="4623435" y="2434590"/>
            <a:ext cx="654304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chemeClr val="tx1"/>
                </a:solidFill>
                <a:sym typeface="Arial" panose="020B0604020202020204"/>
              </a:rPr>
              <a:t>会计凭证影像化档案线上查询操作流程</a:t>
            </a:r>
            <a:endParaRPr lang="zh-CN" altLang="en-US" sz="5400" dirty="0">
              <a:solidFill>
                <a:schemeClr val="tx1"/>
              </a:solidFill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1018520" cy="547534"/>
            <a:chOff x="309716" y="295121"/>
            <a:chExt cx="1101852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41527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会计凭证影像化档案线上查询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  </a:t>
              </a:r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登录网上综合服务平台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2213" y="975378"/>
            <a:ext cx="10668635" cy="1090930"/>
            <a:chOff x="579249" y="1421633"/>
            <a:chExt cx="10668635" cy="1090930"/>
          </a:xfrm>
        </p:grpSpPr>
        <p:sp>
          <p:nvSpPr>
            <p:cNvPr id="15" name="矩形 14"/>
            <p:cNvSpPr/>
            <p:nvPr/>
          </p:nvSpPr>
          <p:spPr>
            <a:xfrm>
              <a:off x="938659" y="1421633"/>
              <a:ext cx="10309225" cy="10909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fontAlgn="auto"/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登陆统一身份认证平台，网站地址：</a:t>
              </a:r>
              <a:r>
                <a:rPr lang="en-US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http://cwcxt.synu.edu.cn/dlpt/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，输入用户名、密码、验证码（用户名为职工号，密码为财务网站查询密码，如果未修改过，初始密码为身份证后六位）具体界面如下图。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  <a:p>
              <a:pPr indent="0" fontAlgn="auto"/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579249" y="1482593"/>
              <a:ext cx="76200" cy="762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endParaRPr lang="zh-CN" altLang="en-US" sz="26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2190115"/>
            <a:ext cx="10208895" cy="438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8703310" cy="547534"/>
            <a:chOff x="309716" y="295121"/>
            <a:chExt cx="870331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810006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会计凭证影像化档案线上查询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81710" y="1056640"/>
            <a:ext cx="105638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+mn-ea"/>
              </a:rPr>
              <a:t>进入系统，有“财务信息查询系统”“网上报销系统”“个人收入申报系统”“网上审批系统”四个功能栏目。</a:t>
            </a:r>
            <a:endParaRPr lang="zh-CN" altLang="en-US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710" y="2042160"/>
            <a:ext cx="10206355" cy="4410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7178040" cy="547534"/>
            <a:chOff x="309716" y="295121"/>
            <a:chExt cx="717804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657479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会计凭证影像化档案线上查询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913130" y="970915"/>
            <a:ext cx="1068260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点击“财务信息查询系统”，进入如下界面，可查询本人工资收入情况和所有项目的收支、余额、报销明细等信息。</a:t>
            </a:r>
            <a:endParaRPr lang="zh-CN" altLang="en-US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2033905"/>
            <a:ext cx="10079990" cy="456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1160760" cy="547534"/>
            <a:chOff x="309716" y="295121"/>
            <a:chExt cx="1116076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55751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会计凭证影像化档案线上查询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  </a:t>
              </a:r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查看报销单据图片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5362" y="1075402"/>
            <a:ext cx="11118374" cy="536350"/>
            <a:chOff x="889377" y="1650103"/>
            <a:chExt cx="11118374" cy="536350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27303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89377" y="1650103"/>
              <a:ext cx="681037" cy="536350"/>
              <a:chOff x="889377" y="1650103"/>
              <a:chExt cx="681037" cy="536350"/>
            </a:xfrm>
          </p:grpSpPr>
          <p:sp>
            <p:nvSpPr>
              <p:cNvPr id="19" name="椭圆 9"/>
              <p:cNvSpPr/>
              <p:nvPr/>
            </p:nvSpPr>
            <p:spPr>
              <a:xfrm>
                <a:off x="961720" y="1650103"/>
                <a:ext cx="536350" cy="53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13130" y="1035685"/>
            <a:ext cx="1025779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在财务信息查询系统界面，找到要查询的项目，点击“收支”按钮调出明细账。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-21474826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722120"/>
            <a:ext cx="10137140" cy="4604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1160760" cy="547534"/>
            <a:chOff x="309716" y="295121"/>
            <a:chExt cx="1116076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55751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会计凭证影像化档案线上查询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  </a:t>
              </a:r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查看报销单据图片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5362" y="1075402"/>
            <a:ext cx="11118374" cy="536350"/>
            <a:chOff x="889377" y="1650103"/>
            <a:chExt cx="11118374" cy="536350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27303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89377" y="1650103"/>
              <a:ext cx="681037" cy="536350"/>
              <a:chOff x="889377" y="1650103"/>
              <a:chExt cx="681037" cy="536350"/>
            </a:xfrm>
          </p:grpSpPr>
          <p:sp>
            <p:nvSpPr>
              <p:cNvPr id="19" name="椭圆 9"/>
              <p:cNvSpPr/>
              <p:nvPr/>
            </p:nvSpPr>
            <p:spPr>
              <a:xfrm>
                <a:off x="961720" y="1650103"/>
                <a:ext cx="536350" cy="53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13130" y="1035685"/>
            <a:ext cx="69532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选择需要查看的凭证编号，点击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凭证预览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-2147482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945005"/>
            <a:ext cx="10056495" cy="4133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11160760" cy="547534"/>
            <a:chOff x="309716" y="295121"/>
            <a:chExt cx="11160760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2966" y="307186"/>
              <a:ext cx="10557510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会计凭证影像化档案线上查询</a:t>
              </a:r>
              <a:r>
                <a:rPr lang="en-US" altLang="zh-CN" dirty="0">
                  <a:solidFill>
                    <a:schemeClr val="tx1"/>
                  </a:solidFill>
                  <a:sym typeface="Arial" panose="020B0604020202020204"/>
                </a:rPr>
                <a:t>    </a:t>
              </a:r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查看报销单据图片</a:t>
              </a:r>
              <a:endParaRPr lang="zh-CN" altLang="en-US" dirty="0">
                <a:solidFill>
                  <a:srgbClr val="267B8B"/>
                </a:solidFill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5362" y="1075402"/>
            <a:ext cx="11118374" cy="536350"/>
            <a:chOff x="889377" y="1650103"/>
            <a:chExt cx="11118374" cy="536350"/>
          </a:xfrm>
        </p:grpSpPr>
        <p:sp>
          <p:nvSpPr>
            <p:cNvPr id="14" name="矩形 13"/>
            <p:cNvSpPr/>
            <p:nvPr/>
          </p:nvSpPr>
          <p:spPr>
            <a:xfrm>
              <a:off x="1734721" y="1680154"/>
              <a:ext cx="1027303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89377" y="1650103"/>
              <a:ext cx="681037" cy="536350"/>
              <a:chOff x="889377" y="1650103"/>
              <a:chExt cx="681037" cy="536350"/>
            </a:xfrm>
          </p:grpSpPr>
          <p:sp>
            <p:nvSpPr>
              <p:cNvPr id="19" name="椭圆 9"/>
              <p:cNvSpPr/>
              <p:nvPr/>
            </p:nvSpPr>
            <p:spPr>
              <a:xfrm>
                <a:off x="961720" y="1650103"/>
                <a:ext cx="536350" cy="536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89377" y="1718223"/>
                <a:ext cx="681037" cy="3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zh-CN" altLang="en-US" sz="2000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37365" y="5416002"/>
            <a:ext cx="7354635" cy="793479"/>
            <a:chOff x="1151190" y="2319342"/>
            <a:chExt cx="9889620" cy="793479"/>
          </a:xfrm>
        </p:grpSpPr>
        <p:sp>
          <p:nvSpPr>
            <p:cNvPr id="24" name="文本框 23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37365" y="6721371"/>
            <a:ext cx="7354635" cy="793479"/>
            <a:chOff x="1151190" y="2319342"/>
            <a:chExt cx="9889620" cy="793479"/>
          </a:xfrm>
        </p:grpSpPr>
        <p:sp>
          <p:nvSpPr>
            <p:cNvPr id="27" name="文本框 26"/>
            <p:cNvSpPr txBox="1"/>
            <p:nvPr/>
          </p:nvSpPr>
          <p:spPr>
            <a:xfrm>
              <a:off x="1151190" y="2319342"/>
              <a:ext cx="31905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8" name="TextBox 7"/>
            <p:cNvSpPr txBox="1"/>
            <p:nvPr/>
          </p:nvSpPr>
          <p:spPr>
            <a:xfrm>
              <a:off x="1405888" y="2694630"/>
              <a:ext cx="9634922" cy="418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13130" y="1035685"/>
            <a:ext cx="932243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可预览到该张凭证的原始单据扫描件。如需下载凭证影像，点击【下载】即可。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-2147482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1691640"/>
            <a:ext cx="10022840" cy="4880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WPS 演示</Application>
  <PresentationFormat>宽屏</PresentationFormat>
  <Paragraphs>29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Arial</vt:lpstr>
      <vt:lpstr>微软雅黑</vt:lpstr>
      <vt:lpstr>汉真广标</vt:lpstr>
      <vt:lpstr>Calibri</vt:lpstr>
      <vt:lpstr>Arial Unicode MS</vt:lpstr>
      <vt:lpstr>仿宋_GB2312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杨蔚屏</dc:creator>
  <cp:lastModifiedBy>Sofia</cp:lastModifiedBy>
  <cp:revision>5</cp:revision>
  <dcterms:created xsi:type="dcterms:W3CDTF">2023-08-09T12:44:00Z</dcterms:created>
  <dcterms:modified xsi:type="dcterms:W3CDTF">2026-01-07T04:11:02Z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2052-12.1.0.24034</vt:lpwstr>
  </property>
</Properties>
</file>